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4FB6-F5C4-3149-A063-BED275E0117C}" type="datetimeFigureOut">
              <a:rPr lang="en-US" smtClean="0"/>
              <a:t>28/01/17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B57D7-2D17-5D45-9300-B228559E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DAS2017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154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9148" y="1730077"/>
            <a:ext cx="3334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oming soon:</a:t>
            </a:r>
            <a:endParaRPr lang="en-US" dirty="0"/>
          </a:p>
          <a:p>
            <a:r>
              <a:rPr lang="en-US" dirty="0" smtClean="0">
                <a:hlinkClick r:id="rId3"/>
              </a:rPr>
              <a:t>www.DAS2017</a:t>
            </a:r>
            <a:r>
              <a:rPr lang="en-US" dirty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any questions /comments:</a:t>
            </a:r>
          </a:p>
          <a:p>
            <a:r>
              <a:rPr lang="en-US" dirty="0" err="1" smtClean="0"/>
              <a:t>Fauzia</a:t>
            </a:r>
            <a:r>
              <a:rPr lang="en-US" dirty="0" smtClean="0"/>
              <a:t> Mir</a:t>
            </a:r>
          </a:p>
          <a:p>
            <a:r>
              <a:rPr lang="en-US" dirty="0" smtClean="0"/>
              <a:t>Bernie </a:t>
            </a:r>
            <a:r>
              <a:rPr lang="en-US" dirty="0" err="1" smtClean="0"/>
              <a:t>Liban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f</a:t>
            </a:r>
            <a:r>
              <a:rPr lang="en-US" dirty="0" err="1" smtClean="0"/>
              <a:t>auzia_mir@yahoo.com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3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19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Black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</dc:creator>
  <cp:lastModifiedBy>fam</cp:lastModifiedBy>
  <cp:revision>1</cp:revision>
  <dcterms:created xsi:type="dcterms:W3CDTF">2016-12-07T07:20:41Z</dcterms:created>
  <dcterms:modified xsi:type="dcterms:W3CDTF">2017-01-28T09:46:29Z</dcterms:modified>
</cp:coreProperties>
</file>